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33" d="100"/>
          <a:sy n="133" d="100"/>
        </p:scale>
        <p:origin x="4733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09.08.2021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19717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09.08.2021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18539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09.08.2021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19632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09.08.2021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09280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09.08.2021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52023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09.08.2021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22274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09.08.2021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93817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09.08.2021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19842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09.08.2021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7257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09.08.2021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25082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09.08.2021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25017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3951A-D813-464A-922F-7BD9C606CC1B}" type="datetimeFigureOut">
              <a:rPr lang="nb-NO" smtClean="0"/>
              <a:t>09.08.2021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00207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smtClean="0"/>
              <a:t>Skisser/bilder for FKB-Bygning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91699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ild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32" y="739832"/>
            <a:ext cx="5766304" cy="4790036"/>
          </a:xfrm>
          <a:prstGeom prst="rect">
            <a:avLst/>
          </a:prstGeom>
        </p:spPr>
      </p:pic>
      <p:pic>
        <p:nvPicPr>
          <p:cNvPr id="21" name="Bild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04189" y="636184"/>
            <a:ext cx="6153150" cy="5286375"/>
          </a:xfrm>
          <a:prstGeom prst="rect">
            <a:avLst/>
          </a:prstGeom>
        </p:spPr>
      </p:pic>
      <p:cxnSp>
        <p:nvCxnSpPr>
          <p:cNvPr id="23" name="Rett linje 22"/>
          <p:cNvCxnSpPr/>
          <p:nvPr/>
        </p:nvCxnSpPr>
        <p:spPr>
          <a:xfrm flipH="1" flipV="1">
            <a:off x="3591099" y="2211186"/>
            <a:ext cx="689956" cy="4239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linje 26"/>
          <p:cNvCxnSpPr/>
          <p:nvPr/>
        </p:nvCxnSpPr>
        <p:spPr>
          <a:xfrm flipV="1">
            <a:off x="3341716" y="2635136"/>
            <a:ext cx="939339" cy="7813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/>
          <p:cNvCxnSpPr/>
          <p:nvPr/>
        </p:nvCxnSpPr>
        <p:spPr>
          <a:xfrm flipH="1">
            <a:off x="2651760" y="2211186"/>
            <a:ext cx="939340" cy="7980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tt linje 34"/>
          <p:cNvCxnSpPr/>
          <p:nvPr/>
        </p:nvCxnSpPr>
        <p:spPr>
          <a:xfrm flipH="1" flipV="1">
            <a:off x="3064626" y="3214428"/>
            <a:ext cx="277090" cy="202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tt linje 36"/>
          <p:cNvCxnSpPr/>
          <p:nvPr/>
        </p:nvCxnSpPr>
        <p:spPr>
          <a:xfrm flipH="1" flipV="1">
            <a:off x="2360815" y="3474720"/>
            <a:ext cx="423950" cy="2660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 flipH="1">
            <a:off x="2784765" y="3537931"/>
            <a:ext cx="279861" cy="2027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tt linje 42"/>
          <p:cNvCxnSpPr/>
          <p:nvPr/>
        </p:nvCxnSpPr>
        <p:spPr>
          <a:xfrm flipV="1">
            <a:off x="2360815" y="3214429"/>
            <a:ext cx="290945" cy="2602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V="1">
            <a:off x="3061855" y="3265258"/>
            <a:ext cx="0" cy="209462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 flipV="1">
            <a:off x="2651760" y="3030119"/>
            <a:ext cx="0" cy="209462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108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8218" y="914399"/>
            <a:ext cx="8284911" cy="5561216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483" y="914399"/>
            <a:ext cx="6200775" cy="5267325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3192087" y="3233653"/>
            <a:ext cx="798023" cy="9393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 flipV="1">
            <a:off x="1637607" y="2061559"/>
            <a:ext cx="898856" cy="9476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3965173" y="3117273"/>
            <a:ext cx="871663" cy="1163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2536463" y="1949335"/>
            <a:ext cx="755377" cy="1122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H="1" flipV="1">
            <a:off x="3291840" y="1949335"/>
            <a:ext cx="1544996" cy="11679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 flipH="1" flipV="1">
            <a:off x="1671398" y="3009208"/>
            <a:ext cx="1545582" cy="11471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465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543" y="1128019"/>
            <a:ext cx="5562600" cy="5133975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6082" y="975187"/>
            <a:ext cx="6905625" cy="5772150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 flipH="1" flipV="1">
            <a:off x="4688379" y="2136373"/>
            <a:ext cx="781396" cy="10806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2817061" y="3217026"/>
            <a:ext cx="2652714" cy="156279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/>
          <p:cNvCxnSpPr/>
          <p:nvPr/>
        </p:nvCxnSpPr>
        <p:spPr>
          <a:xfrm>
            <a:off x="2152996" y="3678382"/>
            <a:ext cx="731520" cy="101830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523788" y="2136373"/>
            <a:ext cx="1629208" cy="154200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 flipV="1">
            <a:off x="2318210" y="1986744"/>
            <a:ext cx="1735285" cy="10390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>
            <a:off x="4053495" y="1986743"/>
            <a:ext cx="648394" cy="1496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linje 19"/>
          <p:cNvCxnSpPr/>
          <p:nvPr/>
        </p:nvCxnSpPr>
        <p:spPr>
          <a:xfrm>
            <a:off x="534698" y="2117153"/>
            <a:ext cx="803694" cy="192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>
            <a:off x="1349302" y="2159234"/>
            <a:ext cx="966832" cy="8021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802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914" y="131188"/>
            <a:ext cx="6247480" cy="2262545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914" y="2336822"/>
            <a:ext cx="6247480" cy="2448564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4775" y="4536744"/>
            <a:ext cx="6242619" cy="231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36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87292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3</Words>
  <Application>Microsoft Office PowerPoint</Application>
  <PresentationFormat>Widescreen</PresentationFormat>
  <Paragraphs>1</Paragraphs>
  <Slides>6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Office-tema</vt:lpstr>
      <vt:lpstr>Skisser/bilder for FKB-Bygning</vt:lpstr>
      <vt:lpstr>PowerPoint-presentasjon</vt:lpstr>
      <vt:lpstr>PowerPoint-presentasjon</vt:lpstr>
      <vt:lpstr>PowerPoint-presentasjon</vt:lpstr>
      <vt:lpstr>PowerPoint-presentasjon</vt:lpstr>
      <vt:lpstr>PowerPoint-presentasjon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Nils Ivar Nes</cp:lastModifiedBy>
  <cp:revision>7</cp:revision>
  <dcterms:created xsi:type="dcterms:W3CDTF">2021-08-09T08:55:59Z</dcterms:created>
  <dcterms:modified xsi:type="dcterms:W3CDTF">2021-08-09T11:34:37Z</dcterms:modified>
</cp:coreProperties>
</file>